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45C3-5735-4CA0-8116-0FC7143072DC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8664-6CD2-4615-93DD-7079466C3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14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45C3-5735-4CA0-8116-0FC7143072DC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8664-6CD2-4615-93DD-7079466C3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45C3-5735-4CA0-8116-0FC7143072DC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8664-6CD2-4615-93DD-7079466C3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744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45C3-5735-4CA0-8116-0FC7143072DC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8664-6CD2-4615-93DD-7079466C3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45C3-5735-4CA0-8116-0FC7143072DC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8664-6CD2-4615-93DD-7079466C3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3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45C3-5735-4CA0-8116-0FC7143072DC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8664-6CD2-4615-93DD-7079466C3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75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45C3-5735-4CA0-8116-0FC7143072DC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8664-6CD2-4615-93DD-7079466C3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18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45C3-5735-4CA0-8116-0FC7143072DC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8664-6CD2-4615-93DD-7079466C3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1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45C3-5735-4CA0-8116-0FC7143072DC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8664-6CD2-4615-93DD-7079466C3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1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45C3-5735-4CA0-8116-0FC7143072DC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8664-6CD2-4615-93DD-7079466C3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15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45C3-5735-4CA0-8116-0FC7143072DC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8664-6CD2-4615-93DD-7079466C3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30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645C3-5735-4CA0-8116-0FC7143072DC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88664-6CD2-4615-93DD-7079466C3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303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Упростить выражение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Устно 6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4019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/>
              <a:t>Упростите выражение: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х </a:t>
            </a:r>
            <a:r>
              <a:rPr lang="ru-RU" dirty="0"/>
              <a:t>– (х – у)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9952" y="2132856"/>
            <a:ext cx="4114800" cy="348498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1) </a:t>
            </a:r>
            <a:r>
              <a:rPr lang="ru-RU" dirty="0"/>
              <a:t>2х – </a:t>
            </a:r>
            <a:r>
              <a:rPr lang="ru-RU" dirty="0" smtClean="0"/>
              <a:t>у</a:t>
            </a:r>
          </a:p>
          <a:p>
            <a:pPr marL="0" indent="0">
              <a:buNone/>
            </a:pPr>
            <a:r>
              <a:rPr lang="ru-RU" dirty="0" smtClean="0"/>
              <a:t>2)У</a:t>
            </a:r>
          </a:p>
          <a:p>
            <a:pPr marL="514350" indent="-514350">
              <a:buAutoNum type="arabicParenR" startAt="3"/>
            </a:pPr>
            <a:r>
              <a:rPr lang="ru-RU" dirty="0" smtClean="0"/>
              <a:t>–у</a:t>
            </a:r>
          </a:p>
          <a:p>
            <a:pPr marL="0" indent="0">
              <a:buNone/>
            </a:pPr>
            <a:r>
              <a:rPr lang="ru-RU" dirty="0" smtClean="0"/>
              <a:t>4)  </a:t>
            </a:r>
            <a:r>
              <a:rPr lang="ru-RU" dirty="0"/>
              <a:t>2х</a:t>
            </a:r>
          </a:p>
        </p:txBody>
      </p:sp>
    </p:spTree>
    <p:extLst>
      <p:ext uri="{BB962C8B-B14F-4D97-AF65-F5344CB8AC3E}">
        <p14:creationId xmlns:p14="http://schemas.microsoft.com/office/powerpoint/2010/main" val="693860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>Выполните действия: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2,5 –3,8) – (3,4 – 5,6)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4008" y="2204864"/>
            <a:ext cx="4042792" cy="4281339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–10,3</a:t>
            </a:r>
          </a:p>
          <a:p>
            <a:pPr marL="514350" indent="-514350">
              <a:buAutoNum type="arabicParenR"/>
            </a:pPr>
            <a:r>
              <a:rPr lang="ru-RU" dirty="0" smtClean="0"/>
              <a:t> </a:t>
            </a:r>
            <a:r>
              <a:rPr lang="ru-RU" dirty="0"/>
              <a:t>–3,5	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 0,9</a:t>
            </a:r>
          </a:p>
          <a:p>
            <a:pPr marL="514350" indent="-514350">
              <a:buAutoNum type="arabicParenR"/>
            </a:pPr>
            <a:r>
              <a:rPr lang="ru-RU" dirty="0" smtClean="0"/>
              <a:t> </a:t>
            </a:r>
            <a:r>
              <a:rPr lang="ru-RU" dirty="0"/>
              <a:t>3,7</a:t>
            </a:r>
          </a:p>
        </p:txBody>
      </p:sp>
    </p:spTree>
    <p:extLst>
      <p:ext uri="{BB962C8B-B14F-4D97-AF65-F5344CB8AC3E}">
        <p14:creationId xmlns:p14="http://schemas.microsoft.com/office/powerpoint/2010/main" val="1553799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467544" y="764704"/>
                <a:ext cx="8229600" cy="1143000"/>
              </a:xfrm>
            </p:spPr>
            <p:txBody>
              <a:bodyPr>
                <a:normAutofit fontScale="90000"/>
              </a:bodyPr>
              <a:lstStyle/>
              <a:p>
                <a:pPr lvl="0"/>
                <a:r>
                  <a:rPr lang="ru-RU" dirty="0" smtClean="0"/>
                  <a:t>Найдите коэффициент в произведении:  </a:t>
                </a:r>
                <a:br>
                  <a:rPr lang="ru-RU" dirty="0" smtClean="0"/>
                </a:br>
                <a:r>
                  <a:rPr lang="ru-RU" dirty="0" smtClean="0"/>
                  <a:t>3,5х </a:t>
                </a:r>
                <a:r>
                  <a:rPr lang="ru-RU" dirty="0"/>
                  <a:t>∙ (–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dirty="0" smtClean="0"/>
                  <a:t>у</a:t>
                </a:r>
                <a:r>
                  <a:rPr lang="ru-RU" baseline="30000" dirty="0" smtClean="0"/>
                  <a:t>2</a:t>
                </a:r>
                <a:r>
                  <a:rPr lang="ru-RU" dirty="0"/>
                  <a:t>)</a:t>
                </a:r>
                <a:br>
                  <a:rPr lang="ru-RU" dirty="0"/>
                </a:br>
                <a:endParaRPr lang="ru-RU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7544" y="764704"/>
                <a:ext cx="8229600" cy="1143000"/>
              </a:xfrm>
              <a:blipFill rotWithShape="1">
                <a:blip r:embed="rId2"/>
                <a:stretch>
                  <a:fillRect t="-80851" b="-303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0" y="2348880"/>
                <a:ext cx="4114800" cy="3921299"/>
              </a:xfrm>
            </p:spPr>
            <p:txBody>
              <a:bodyPr/>
              <a:lstStyle/>
              <a:p>
                <a:pPr marL="514350" indent="-514350">
                  <a:buAutoNum type="arabicParenR"/>
                </a:pPr>
                <a:r>
                  <a:rPr lang="ru-RU" dirty="0" smtClean="0"/>
                  <a:t>– 2ху</a:t>
                </a:r>
                <a:r>
                  <a:rPr lang="ru-RU" baseline="30000" dirty="0" smtClean="0"/>
                  <a:t>2</a:t>
                </a:r>
              </a:p>
              <a:p>
                <a:pPr marL="514350" indent="-514350">
                  <a:buAutoNum type="arabicParenR"/>
                </a:pPr>
                <a:r>
                  <a:rPr lang="ru-RU" dirty="0" smtClean="0"/>
                  <a:t> </a:t>
                </a:r>
                <a:r>
                  <a:rPr lang="ru-RU" dirty="0"/>
                  <a:t>–</a:t>
                </a:r>
                <a:r>
                  <a:rPr lang="ru-RU" dirty="0" smtClean="0"/>
                  <a:t>2</a:t>
                </a:r>
              </a:p>
              <a:p>
                <a:pPr marL="514350" indent="-514350">
                  <a:buAutoNum type="arabicParenR"/>
                </a:pPr>
                <a:r>
                  <a:rPr lang="ru-RU" dirty="0" smtClean="0"/>
                  <a:t> </a:t>
                </a:r>
                <a:r>
                  <a:rPr lang="ru-RU" dirty="0"/>
                  <a:t>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ru-RU" dirty="0" smtClean="0"/>
              </a:p>
              <a:p>
                <a:pPr marL="514350" indent="-514350">
                  <a:buAutoNum type="arabicParenR"/>
                </a:pPr>
                <a:r>
                  <a:rPr lang="ru-RU" dirty="0" smtClean="0"/>
                  <a:t> </a:t>
                </a:r>
                <a:r>
                  <a:rPr lang="ru-RU" dirty="0"/>
                  <a:t>2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0" y="2348880"/>
                <a:ext cx="4114800" cy="3921299"/>
              </a:xfrm>
              <a:blipFill rotWithShape="1">
                <a:blip r:embed="rId3"/>
                <a:stretch>
                  <a:fillRect l="-3852" t="-23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0951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>Приведите подобные слагаемые: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–</a:t>
            </a:r>
            <a:r>
              <a:rPr lang="ru-RU" dirty="0"/>
              <a:t>9х + 3у + 4х + у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4008" y="2204864"/>
            <a:ext cx="4114800" cy="45259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– </a:t>
            </a:r>
            <a:r>
              <a:rPr lang="ru-RU" dirty="0" err="1" smtClean="0"/>
              <a:t>ху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 </a:t>
            </a:r>
            <a:r>
              <a:rPr lang="ru-RU" dirty="0"/>
              <a:t>4у –</a:t>
            </a:r>
            <a:r>
              <a:rPr lang="ru-RU" dirty="0" smtClean="0"/>
              <a:t>5х</a:t>
            </a:r>
          </a:p>
          <a:p>
            <a:pPr marL="514350" indent="-514350">
              <a:buAutoNum type="arabicParenR"/>
            </a:pPr>
            <a:r>
              <a:rPr lang="ru-RU" dirty="0" smtClean="0"/>
              <a:t> </a:t>
            </a:r>
            <a:r>
              <a:rPr lang="ru-RU" dirty="0"/>
              <a:t>4у –</a:t>
            </a:r>
            <a:r>
              <a:rPr lang="ru-RU" dirty="0" smtClean="0"/>
              <a:t>13х</a:t>
            </a:r>
          </a:p>
          <a:p>
            <a:pPr marL="514350" indent="-514350">
              <a:buAutoNum type="arabicParenR"/>
            </a:pPr>
            <a:r>
              <a:rPr lang="ru-RU" dirty="0" smtClean="0"/>
              <a:t> </a:t>
            </a:r>
            <a:r>
              <a:rPr lang="ru-RU" dirty="0"/>
              <a:t>– 2ху</a:t>
            </a:r>
          </a:p>
        </p:txBody>
      </p:sp>
    </p:spTree>
    <p:extLst>
      <p:ext uri="{BB962C8B-B14F-4D97-AF65-F5344CB8AC3E}">
        <p14:creationId xmlns:p14="http://schemas.microsoft.com/office/powerpoint/2010/main" val="1887152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>Приведите подобные слагаемые:   3х + 4у  – 4х – (–у)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1916832"/>
            <a:ext cx="4114800" cy="420933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1)х </a:t>
            </a:r>
            <a:r>
              <a:rPr lang="ru-RU" dirty="0"/>
              <a:t>+ </a:t>
            </a:r>
            <a:r>
              <a:rPr lang="ru-RU" dirty="0" smtClean="0"/>
              <a:t>3у</a:t>
            </a:r>
          </a:p>
          <a:p>
            <a:pPr marL="514350" indent="-514350">
              <a:buAutoNum type="arabicParenR" startAt="2"/>
            </a:pPr>
            <a:r>
              <a:rPr lang="ru-RU" dirty="0" smtClean="0"/>
              <a:t>–</a:t>
            </a:r>
            <a:r>
              <a:rPr lang="ru-RU" dirty="0"/>
              <a:t>х + </a:t>
            </a:r>
            <a:r>
              <a:rPr lang="ru-RU" dirty="0" smtClean="0"/>
              <a:t>5у</a:t>
            </a:r>
          </a:p>
          <a:p>
            <a:pPr marL="514350" indent="-514350">
              <a:buAutoNum type="arabicParenR" startAt="2"/>
            </a:pPr>
            <a:r>
              <a:rPr lang="ru-RU" dirty="0" smtClean="0"/>
              <a:t> </a:t>
            </a:r>
            <a:r>
              <a:rPr lang="ru-RU" dirty="0"/>
              <a:t>–</a:t>
            </a:r>
            <a:r>
              <a:rPr lang="ru-RU" dirty="0" smtClean="0"/>
              <a:t>х + 3у</a:t>
            </a:r>
          </a:p>
          <a:p>
            <a:pPr marL="514350" indent="-514350">
              <a:buAutoNum type="arabicParenR" startAt="2"/>
            </a:pPr>
            <a:r>
              <a:rPr lang="ru-RU" dirty="0" smtClean="0"/>
              <a:t> </a:t>
            </a:r>
            <a:r>
              <a:rPr lang="ru-RU" dirty="0"/>
              <a:t>х + 5у</a:t>
            </a:r>
          </a:p>
        </p:txBody>
      </p:sp>
    </p:spTree>
    <p:extLst>
      <p:ext uri="{BB962C8B-B14F-4D97-AF65-F5344CB8AC3E}">
        <p14:creationId xmlns:p14="http://schemas.microsoft.com/office/powerpoint/2010/main" val="3527615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Раскройте скобки</a:t>
            </a:r>
            <a:br>
              <a:rPr lang="ru-RU" dirty="0" smtClean="0"/>
            </a:br>
            <a:r>
              <a:rPr lang="ru-RU" dirty="0" smtClean="0"/>
              <a:t>-4(</a:t>
            </a:r>
            <a:r>
              <a:rPr lang="en-US" dirty="0" smtClean="0"/>
              <a:t>a + b -3)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6" t="28291" r="49123" b="8109"/>
          <a:stretch/>
        </p:blipFill>
        <p:spPr bwMode="auto">
          <a:xfrm>
            <a:off x="4716016" y="2204864"/>
            <a:ext cx="3317132" cy="101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2" r="60757" b="82130"/>
          <a:stretch/>
        </p:blipFill>
        <p:spPr bwMode="auto">
          <a:xfrm>
            <a:off x="4716016" y="3429000"/>
            <a:ext cx="3615186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41055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94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Упростить выражение</vt:lpstr>
      <vt:lpstr>Упростите выражение:   х – (х – у)</vt:lpstr>
      <vt:lpstr>Выполните действия:   (2,5 –3,8) – (3,4 – 5,6) </vt:lpstr>
      <vt:lpstr>Найдите коэффициент в произведении:   3,5х ∙ (– 4/7у2) </vt:lpstr>
      <vt:lpstr>Приведите подобные слагаемые:    –9х + 3у + 4х + у </vt:lpstr>
      <vt:lpstr>Приведите подобные слагаемые:   3х + 4у  – 4х – (–у) </vt:lpstr>
      <vt:lpstr>Раскройте скобки -4(a + b -3)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3</cp:revision>
  <dcterms:created xsi:type="dcterms:W3CDTF">2014-03-14T05:05:01Z</dcterms:created>
  <dcterms:modified xsi:type="dcterms:W3CDTF">2014-03-14T05:29:44Z</dcterms:modified>
</cp:coreProperties>
</file>